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560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893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66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78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2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51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2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00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8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1734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6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DFF695B-D73E-48FC-BE51-9155A87A242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39B7AAD-A96C-4797-A20C-50BFA16EA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7383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4"/><Relationship Id="rId7" Type="http://schemas.openxmlformats.org/officeDocument/2006/relationships/image" Target="../media/image17.jp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Завтрак – чемпиона!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От поваров школьной столовой «Островок» МКОУ «ООШ «</a:t>
            </a:r>
            <a:r>
              <a:rPr lang="ru-RU" dirty="0" err="1" smtClean="0"/>
              <a:t>Нурменский</a:t>
            </a:r>
            <a:r>
              <a:rPr lang="ru-RU" dirty="0" smtClean="0"/>
              <a:t> ЦО»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4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1235697"/>
            <a:ext cx="5735781" cy="1371600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Полноценный завтрак чемпиона - Овсянка (геркулесовая каша)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546" y="462485"/>
            <a:ext cx="5491357" cy="483356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63" y="3380509"/>
            <a:ext cx="3269672" cy="298988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1" y="3828925"/>
            <a:ext cx="2904354" cy="26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642594"/>
            <a:ext cx="6982691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Технология приготовления: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5805054" y="2014194"/>
            <a:ext cx="4754880" cy="6400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 шаг: Состав/ингредиенты</a:t>
            </a:r>
            <a:endParaRPr lang="ru-RU" sz="2400" dirty="0"/>
          </a:p>
        </p:txBody>
      </p:sp>
      <p:pic>
        <p:nvPicPr>
          <p:cNvPr id="9" name="IMG_0576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690" y="474134"/>
            <a:ext cx="4488873" cy="575277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944" y="2654274"/>
            <a:ext cx="3810001" cy="3572634"/>
          </a:xfrm>
        </p:spPr>
      </p:pic>
    </p:spTree>
    <p:extLst>
      <p:ext uri="{BB962C8B-B14F-4D97-AF65-F5344CB8AC3E}">
        <p14:creationId xmlns:p14="http://schemas.microsoft.com/office/powerpoint/2010/main" val="11201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7750" y="474135"/>
            <a:ext cx="7056942" cy="14502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Шаг 2</a:t>
            </a:r>
            <a:r>
              <a:rPr lang="ru-RU" sz="2400" dirty="0"/>
              <a:t>: </a:t>
            </a:r>
            <a:r>
              <a:rPr lang="ru-RU" sz="2400" dirty="0" smtClean="0"/>
              <a:t>Добавляем молоко в кастрюлю, </a:t>
            </a:r>
            <a:r>
              <a:rPr lang="ru-RU" sz="2400" dirty="0"/>
              <a:t>даем </a:t>
            </a:r>
            <a:r>
              <a:rPr lang="ru-RU" sz="2400" dirty="0" smtClean="0"/>
              <a:t>закипеть </a:t>
            </a:r>
            <a:r>
              <a:rPr lang="ru-RU" sz="2400" dirty="0"/>
              <a:t>на среднем </a:t>
            </a:r>
            <a:r>
              <a:rPr lang="ru-RU" sz="2400" dirty="0" smtClean="0"/>
              <a:t>огне. 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749" y="1924403"/>
            <a:ext cx="3246942" cy="4329256"/>
          </a:xfrm>
        </p:spPr>
      </p:pic>
      <p:pic>
        <p:nvPicPr>
          <p:cNvPr id="10" name="IMG_0568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4" end="578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260" y="474134"/>
            <a:ext cx="3734522" cy="5914134"/>
          </a:xfr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09" y="2755683"/>
            <a:ext cx="5365173" cy="374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4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IMG_056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208" y="642593"/>
            <a:ext cx="3704428" cy="555525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47525" y="642593"/>
            <a:ext cx="7148729" cy="1310897"/>
          </a:xfrm>
        </p:spPr>
        <p:txBody>
          <a:bodyPr>
            <a:noAutofit/>
          </a:bodyPr>
          <a:lstStyle/>
          <a:p>
            <a:r>
              <a:rPr lang="ru-RU" sz="2400" dirty="0" smtClean="0"/>
              <a:t>Шаг 3: Крупу засыпают в кипящее молоко и варят, периодически помешивая, до того, пока каша не загустеет.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525" y="2074333"/>
            <a:ext cx="3089347" cy="4119129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60" y="2074332"/>
            <a:ext cx="3837493" cy="41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0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0569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207" y="474133"/>
            <a:ext cx="3676719" cy="590977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78314" y="474133"/>
            <a:ext cx="7162522" cy="1673322"/>
          </a:xfrm>
        </p:spPr>
        <p:txBody>
          <a:bodyPr>
            <a:normAutofit/>
          </a:bodyPr>
          <a:lstStyle/>
          <a:p>
            <a:r>
              <a:rPr lang="ru-RU" dirty="0" smtClean="0"/>
              <a:t>Шаг 4: Добавляем соль и сахар. Затем посуду плотно закрывают крышкой и оставляют на плите с умеренным нагревом до готовности.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75" y="2147455"/>
            <a:ext cx="5638800" cy="370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0561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367" y="563563"/>
            <a:ext cx="3307485" cy="573933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3851852" y="600653"/>
            <a:ext cx="4405457" cy="1916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Шаг 5: Добавляем растопленное и прокипяченное сливочное масло. И подаем к столу.</a:t>
            </a:r>
            <a:endParaRPr lang="ru-RU" sz="2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05" y="2553855"/>
            <a:ext cx="2927350" cy="3428169"/>
          </a:xfrm>
        </p:spPr>
      </p:pic>
      <p:pic>
        <p:nvPicPr>
          <p:cNvPr id="12" name="IMG_056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7309" y="563562"/>
            <a:ext cx="3442091" cy="57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7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 завтраку чемпиона добавить чай и кондитерское изделие…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5745" y="5413280"/>
            <a:ext cx="10654145" cy="640080"/>
          </a:xfrm>
        </p:spPr>
        <p:txBody>
          <a:bodyPr>
            <a:noAutofit/>
          </a:bodyPr>
          <a:lstStyle/>
          <a:p>
            <a:r>
              <a:rPr lang="ru-RU" sz="4400" dirty="0" smtClean="0"/>
              <a:t>ПРИЯТНОГО АППЕТИТА!</a:t>
            </a:r>
            <a:endParaRPr lang="ru-RU" sz="4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713" y="2113537"/>
            <a:ext cx="3134207" cy="3200400"/>
          </a:xfrm>
        </p:spPr>
      </p:pic>
    </p:spTree>
    <p:extLst>
      <p:ext uri="{BB962C8B-B14F-4D97-AF65-F5344CB8AC3E}">
        <p14:creationId xmlns:p14="http://schemas.microsoft.com/office/powerpoint/2010/main" val="138163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263</TotalTime>
  <Words>120</Words>
  <Application>Microsoft Office PowerPoint</Application>
  <PresentationFormat>Широкоэкранный</PresentationFormat>
  <Paragraphs>11</Paragraphs>
  <Slides>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Century Gothic</vt:lpstr>
      <vt:lpstr>Савон</vt:lpstr>
      <vt:lpstr>Завтрак – чемпиона!</vt:lpstr>
      <vt:lpstr>Полноценный завтрак чемпиона - Овсянка (геркулесовая каша)</vt:lpstr>
      <vt:lpstr>Технология приготовления: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К завтраку чемпиона добавить чай и кондитерское изделие…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Завтрак – чемпиона!</dc:title>
  <dc:creator>Зам. директора по ВР</dc:creator>
  <cp:lastModifiedBy>Зам. директора по ВР</cp:lastModifiedBy>
  <cp:revision>9</cp:revision>
  <dcterms:created xsi:type="dcterms:W3CDTF">2024-09-20T07:33:14Z</dcterms:created>
  <dcterms:modified xsi:type="dcterms:W3CDTF">2024-09-20T11:56:55Z</dcterms:modified>
</cp:coreProperties>
</file>